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40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70" r:id="rId14"/>
    <p:sldId id="295" r:id="rId15"/>
    <p:sldId id="296" r:id="rId16"/>
    <p:sldId id="309" r:id="rId17"/>
    <p:sldId id="310" r:id="rId18"/>
    <p:sldId id="311" r:id="rId19"/>
    <p:sldId id="271" r:id="rId20"/>
    <p:sldId id="272" r:id="rId21"/>
    <p:sldId id="273" r:id="rId22"/>
    <p:sldId id="297" r:id="rId23"/>
    <p:sldId id="275" r:id="rId24"/>
    <p:sldId id="276" r:id="rId25"/>
    <p:sldId id="298" r:id="rId26"/>
    <p:sldId id="299" r:id="rId27"/>
    <p:sldId id="300" r:id="rId28"/>
    <p:sldId id="277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279" r:id="rId37"/>
    <p:sldId id="308" r:id="rId38"/>
    <p:sldId id="278" r:id="rId3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libri Light" panose="020F0302020204030204" pitchFamily="34" charset="0"/>
      <p:regular r:id="rId45"/>
      <p:italic r:id="rId46"/>
    </p:embeddedFont>
    <p:embeddedFont>
      <p:font typeface="Poppins" panose="020B0604020202020204" charset="0"/>
      <p:regular r:id="rId47"/>
      <p:bold r:id="rId48"/>
      <p:italic r:id="rId49"/>
      <p:boldItalic r:id="rId50"/>
    </p:embeddedFont>
    <p:embeddedFont>
      <p:font typeface="Poppins Light" panose="020B060402020202020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84DA76C-795A-495A-BEFA-B778C0396278}">
  <a:tblStyle styleId="{F84DA76C-795A-495A-BEFA-B778C03962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1611BF4-621E-4B3C-804F-145F23E6AE4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5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5526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78402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56398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6748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72461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8593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2958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3200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09545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826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4321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17458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55687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1078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98918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0903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76122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000000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01210" y="175873"/>
            <a:ext cx="2451351" cy="2451351"/>
            <a:chOff x="6680825" y="2549350"/>
            <a:chExt cx="1539600" cy="1539600"/>
          </a:xfrm>
        </p:grpSpPr>
        <p:sp>
          <p:nvSpPr>
            <p:cNvPr id="12" name="Google Shape;12;p2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16" name="Google Shape;16;p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2211600" y="1991850"/>
            <a:ext cx="4720800" cy="1159800"/>
          </a:xfrm>
          <a:prstGeom prst="rect">
            <a:avLst/>
          </a:prstGeom>
          <a:effectLst>
            <a:outerShdw blurRad="857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A" type="blank">
  <p:cSld name="BLANK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/>
          <p:nvPr/>
        </p:nvSpPr>
        <p:spPr>
          <a:xfrm>
            <a:off x="764000" y="-1236275"/>
            <a:ext cx="7616100" cy="76161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1"/>
          <p:cNvSpPr/>
          <p:nvPr/>
        </p:nvSpPr>
        <p:spPr>
          <a:xfrm>
            <a:off x="1198300" y="-801975"/>
            <a:ext cx="6747000" cy="67470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1"/>
          <p:cNvSpPr/>
          <p:nvPr/>
        </p:nvSpPr>
        <p:spPr>
          <a:xfrm>
            <a:off x="2267900" y="267625"/>
            <a:ext cx="4608300" cy="46083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-704850" y="-2705100"/>
            <a:ext cx="10553700" cy="10553700"/>
          </a:xfrm>
          <a:prstGeom prst="donut">
            <a:avLst>
              <a:gd name="adj" fmla="val 10467"/>
            </a:avLst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1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B">
  <p:cSld name="BLANK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4" name="Google Shape;124;p12"/>
          <p:cNvGrpSpPr/>
          <p:nvPr/>
        </p:nvGrpSpPr>
        <p:grpSpPr>
          <a:xfrm>
            <a:off x="818844" y="502333"/>
            <a:ext cx="2324700" cy="2324700"/>
            <a:chOff x="-474900" y="321200"/>
            <a:chExt cx="2324700" cy="2324700"/>
          </a:xfrm>
        </p:grpSpPr>
        <p:sp>
          <p:nvSpPr>
            <p:cNvPr id="125" name="Google Shape;125;p1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2"/>
          <p:cNvSpPr/>
          <p:nvPr/>
        </p:nvSpPr>
        <p:spPr>
          <a:xfrm>
            <a:off x="1794525" y="-407900"/>
            <a:ext cx="5959200" cy="59592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000000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24" name="Google Shape;24;p3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3"/>
          <p:cNvSpPr txBox="1">
            <a:spLocks noGrp="1"/>
          </p:cNvSpPr>
          <p:nvPr>
            <p:ph type="ctrTitle"/>
          </p:nvPr>
        </p:nvSpPr>
        <p:spPr>
          <a:xfrm>
            <a:off x="2569800" y="2236800"/>
            <a:ext cx="40044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2569800" y="3188701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30" name="Google Shape;30;p3"/>
          <p:cNvGrpSpPr/>
          <p:nvPr/>
        </p:nvGrpSpPr>
        <p:grpSpPr>
          <a:xfrm>
            <a:off x="764825" y="439375"/>
            <a:ext cx="1924500" cy="1924500"/>
            <a:chOff x="6680825" y="2549350"/>
            <a:chExt cx="1539600" cy="1539600"/>
          </a:xfrm>
        </p:grpSpPr>
        <p:sp>
          <p:nvSpPr>
            <p:cNvPr id="31" name="Google Shape;31;p3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18844" y="502333"/>
            <a:ext cx="2324700" cy="2324700"/>
            <a:chOff x="-474900" y="321200"/>
            <a:chExt cx="2324700" cy="2324700"/>
          </a:xfrm>
        </p:grpSpPr>
        <p:sp>
          <p:nvSpPr>
            <p:cNvPr id="36" name="Google Shape;36;p4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4"/>
          <p:cNvSpPr/>
          <p:nvPr/>
        </p:nvSpPr>
        <p:spPr>
          <a:xfrm>
            <a:off x="1794525" y="-407900"/>
            <a:ext cx="5959200" cy="59592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4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body" idx="1"/>
          </p:nvPr>
        </p:nvSpPr>
        <p:spPr>
          <a:xfrm>
            <a:off x="2385525" y="1310550"/>
            <a:ext cx="4777200" cy="32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rtl="0">
              <a:spcBef>
                <a:spcPts val="600"/>
              </a:spcBef>
              <a:spcAft>
                <a:spcPts val="0"/>
              </a:spcAft>
              <a:buSzPts val="2600"/>
              <a:buFont typeface="Poppins"/>
              <a:buChar char="￮"/>
              <a:defRPr sz="2600" b="1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￮"/>
              <a:defRPr sz="2600" b="1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￮"/>
              <a:defRPr sz="2600" b="1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●"/>
              <a:defRPr sz="2600" b="1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○"/>
              <a:defRPr sz="2600" b="1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■"/>
              <a:defRPr sz="2600" b="1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●"/>
              <a:defRPr sz="2600" b="1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○"/>
              <a:defRPr sz="2600" b="1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■"/>
              <a:defRPr sz="26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3" name="Google Shape;43;p4"/>
          <p:cNvSpPr txBox="1"/>
          <p:nvPr/>
        </p:nvSpPr>
        <p:spPr>
          <a:xfrm>
            <a:off x="1599200" y="1326625"/>
            <a:ext cx="7641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latin typeface="Poppins"/>
                <a:ea typeface="Poppins"/>
                <a:cs typeface="Poppins"/>
                <a:sym typeface="Poppins"/>
              </a:rPr>
              <a:t>“</a:t>
            </a:r>
            <a:endParaRPr sz="72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" name="Google Shape;44;p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48" name="Google Shape;48;p5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big image">
  <p:cSld name="TITLE_AND_BODY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5142675" y="358375"/>
            <a:ext cx="4426800" cy="44268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6"/>
          <p:cNvSpPr/>
          <p:nvPr/>
        </p:nvSpPr>
        <p:spPr>
          <a:xfrm>
            <a:off x="5376775" y="592475"/>
            <a:ext cx="3958500" cy="39585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" name="Google Shape;60;p6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61" name="Google Shape;61;p6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6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45048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985679" y="1958050"/>
            <a:ext cx="39765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7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71" name="Google Shape;71;p7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7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body" idx="2"/>
          </p:nvPr>
        </p:nvSpPr>
        <p:spPr>
          <a:xfrm>
            <a:off x="3440857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7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7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8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84" name="Google Shape;84;p8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8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1" name="Google Shape;91;p8"/>
          <p:cNvSpPr txBox="1">
            <a:spLocks noGrp="1"/>
          </p:cNvSpPr>
          <p:nvPr>
            <p:ph type="body" idx="2"/>
          </p:nvPr>
        </p:nvSpPr>
        <p:spPr>
          <a:xfrm>
            <a:off x="2630936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2" name="Google Shape;92;p8"/>
          <p:cNvSpPr txBox="1">
            <a:spLocks noGrp="1"/>
          </p:cNvSpPr>
          <p:nvPr>
            <p:ph type="body" idx="3"/>
          </p:nvPr>
        </p:nvSpPr>
        <p:spPr>
          <a:xfrm>
            <a:off x="4192246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3" name="Google Shape;93;p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8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8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9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98" name="Google Shape;98;p9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9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0"/>
          <p:cNvGrpSpPr/>
          <p:nvPr/>
        </p:nvGrpSpPr>
        <p:grpSpPr>
          <a:xfrm>
            <a:off x="308378" y="3811995"/>
            <a:ext cx="1844185" cy="1844185"/>
            <a:chOff x="-474900" y="321200"/>
            <a:chExt cx="2324700" cy="2324700"/>
          </a:xfrm>
        </p:grpSpPr>
        <p:sp>
          <p:nvSpPr>
            <p:cNvPr id="107" name="Google Shape;107;p10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0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10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1069625" y="4406300"/>
            <a:ext cx="46080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113" name="Google Shape;113;p1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3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YwMkO783Nb3Nj2F7VPX7_0_4GvpqkB3X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rive.google.com/file/d/1JHWM8p0T-qfn_4jJPJyS5tN947vJ4dZw/view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ctrTitle"/>
          </p:nvPr>
        </p:nvSpPr>
        <p:spPr>
          <a:xfrm>
            <a:off x="3112121" y="891411"/>
            <a:ext cx="47208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</a:t>
            </a:r>
            <a:r>
              <a:rPr lang="e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cáo</a:t>
            </a:r>
            <a:br>
              <a:rPr lang="e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uản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142" name="Google Shape;142;p14"/>
          <p:cNvGrpSpPr/>
          <p:nvPr/>
        </p:nvGrpSpPr>
        <p:grpSpPr>
          <a:xfrm>
            <a:off x="1311079" y="985525"/>
            <a:ext cx="832106" cy="832102"/>
            <a:chOff x="1923675" y="1633650"/>
            <a:chExt cx="436000" cy="435975"/>
          </a:xfrm>
        </p:grpSpPr>
        <p:sp>
          <p:nvSpPr>
            <p:cNvPr id="143" name="Google Shape;143;p14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DC0F494-8107-46EC-9437-25C184C5015D}"/>
              </a:ext>
            </a:extLst>
          </p:cNvPr>
          <p:cNvSpPr txBox="1"/>
          <p:nvPr/>
        </p:nvSpPr>
        <p:spPr>
          <a:xfrm>
            <a:off x="3088887" y="2293433"/>
            <a:ext cx="49845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Đề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Xây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Dựng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Mềm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algn="ctr"/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Khách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Sạn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1E7F74-C40A-4F31-B066-8A3EBF19120F}"/>
              </a:ext>
            </a:extLst>
          </p:cNvPr>
          <p:cNvSpPr txBox="1"/>
          <p:nvPr/>
        </p:nvSpPr>
        <p:spPr>
          <a:xfrm>
            <a:off x="-233469" y="2981356"/>
            <a:ext cx="4572000" cy="344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GV </a:t>
            </a:r>
            <a:r>
              <a:rPr lang="en-US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hướng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dẫn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ThS.NGUYỄN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THỊ MINH HỶ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0C3335-9D0C-4C48-9414-AEAFDA7F3A2F}"/>
              </a:ext>
            </a:extLst>
          </p:cNvPr>
          <p:cNvSpPr txBox="1"/>
          <p:nvPr/>
        </p:nvSpPr>
        <p:spPr>
          <a:xfrm>
            <a:off x="-233469" y="3325874"/>
            <a:ext cx="4687228" cy="1686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Nhóm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19N15 - Team 12</a:t>
            </a:r>
            <a:endParaRPr lang="en-US" sz="13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4572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1. </a:t>
            </a:r>
            <a:r>
              <a:rPr lang="en-US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Hoàng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Quang </a:t>
            </a:r>
            <a:r>
              <a:rPr lang="en-US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Hùng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	</a:t>
            </a:r>
            <a:endParaRPr lang="en-US" sz="13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4572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2. </a:t>
            </a:r>
            <a:r>
              <a:rPr lang="en-US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Huỳnh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Phú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Quý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		</a:t>
            </a:r>
          </a:p>
          <a:p>
            <a:pPr marL="0" marR="0" indent="4572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  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 Vũ </a:t>
            </a:r>
            <a:r>
              <a:rPr lang="en-US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Xuân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Nguyên 	</a:t>
            </a:r>
            <a:endParaRPr lang="en-US" sz="13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/>
      <p:bldP spid="3" grpId="0"/>
      <p:bldP spid="13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6775" y="592475"/>
            <a:ext cx="3958500" cy="3958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8" name="Google Shape;258;p2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3EA165-54AB-4827-AD17-FEE8FA3CD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BBCDC3-BB13-44C7-A5D1-10EBBC9AB3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3CEA332A-4086-4A7A-8A77-3CF8F016E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787"/>
            <a:ext cx="5322849" cy="5095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AA1D975-8286-4397-802D-301D5B6632F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73" y="1032155"/>
            <a:ext cx="8408020" cy="24067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B56E7A-7B77-4059-B5F2-8F7E4B9D9A0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92" y="1442224"/>
            <a:ext cx="8073483" cy="16011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92BD78-B1F9-4E5B-A6FF-5455EDE12EB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53" y="1011044"/>
            <a:ext cx="7857893" cy="30033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 txBox="1">
            <a:spLocks noGrp="1"/>
          </p:cNvSpPr>
          <p:nvPr>
            <p:ph type="title"/>
          </p:nvPr>
        </p:nvSpPr>
        <p:spPr>
          <a:xfrm>
            <a:off x="0" y="-6699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Bảng thống kê nguồn nhân lực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Google Shape;242;p2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43" name="Google Shape;24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44" name="Google Shape;244;p22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245" name="Google Shape;245;p22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2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2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22"/>
          <p:cNvGrpSpPr/>
          <p:nvPr/>
        </p:nvGrpSpPr>
        <p:grpSpPr>
          <a:xfrm>
            <a:off x="6405399" y="3676684"/>
            <a:ext cx="435022" cy="323445"/>
            <a:chOff x="5247525" y="3007275"/>
            <a:chExt cx="517575" cy="384825"/>
          </a:xfrm>
        </p:grpSpPr>
        <p:sp>
          <p:nvSpPr>
            <p:cNvPr id="249" name="Google Shape;249;p22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2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D1C1BD33-27AE-4271-8634-F4126158C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6" y="616105"/>
            <a:ext cx="6046339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3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6775" y="592475"/>
            <a:ext cx="3958500" cy="3958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8" name="Google Shape;258;p2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sz="1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cs typeface="Poppins"/>
              <a:sym typeface="Poppin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3EA165-54AB-4827-AD17-FEE8FA3CD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BBCDC3-BB13-44C7-A5D1-10EBBC9AB3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FECB461A-1B5A-4E8D-9E0D-294DB7FA4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509982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8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18EAEC-2353-4444-95DA-A88CF5F8931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581" y="1166882"/>
            <a:ext cx="5943600" cy="30327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011CD9-8E80-4808-8299-EBE8063DBF91}"/>
              </a:ext>
            </a:extLst>
          </p:cNvPr>
          <p:cNvSpPr txBox="1"/>
          <p:nvPr/>
        </p:nvSpPr>
        <p:spPr>
          <a:xfrm>
            <a:off x="3300761" y="593103"/>
            <a:ext cx="2795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11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 txBox="1">
            <a:spLocks noGrp="1"/>
          </p:cNvSpPr>
          <p:nvPr>
            <p:ph type="title"/>
          </p:nvPr>
        </p:nvSpPr>
        <p:spPr>
          <a:xfrm>
            <a:off x="20786" y="-6699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Google Shape;242;p2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43" name="Google Shape;24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44" name="Google Shape;244;p22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245" name="Google Shape;245;p22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2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2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22"/>
          <p:cNvGrpSpPr/>
          <p:nvPr/>
        </p:nvGrpSpPr>
        <p:grpSpPr>
          <a:xfrm>
            <a:off x="6405399" y="3676684"/>
            <a:ext cx="435022" cy="323445"/>
            <a:chOff x="5247525" y="3007275"/>
            <a:chExt cx="517575" cy="384825"/>
          </a:xfrm>
        </p:grpSpPr>
        <p:sp>
          <p:nvSpPr>
            <p:cNvPr id="249" name="Google Shape;249;p22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2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E0CA59B-B683-42B9-83C1-896E4D3F7F9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" y="549910"/>
            <a:ext cx="4922520" cy="446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1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011CD9-8E80-4808-8299-EBE8063DBF91}"/>
              </a:ext>
            </a:extLst>
          </p:cNvPr>
          <p:cNvSpPr txBox="1"/>
          <p:nvPr/>
        </p:nvSpPr>
        <p:spPr>
          <a:xfrm>
            <a:off x="2334323" y="574526"/>
            <a:ext cx="41705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lực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(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lực</a:t>
            </a:r>
            <a:r>
              <a:rPr lang="en-US" dirty="0"/>
              <a:t> = 3)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AE436F-FFA8-4F1F-A198-635702DAEB2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382472"/>
            <a:ext cx="5943600" cy="303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71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325" name="Google Shape;325;p29"/>
          <p:cNvGrpSpPr/>
          <p:nvPr/>
        </p:nvGrpSpPr>
        <p:grpSpPr>
          <a:xfrm>
            <a:off x="1799419" y="1526163"/>
            <a:ext cx="369526" cy="268183"/>
            <a:chOff x="3932350" y="3714775"/>
            <a:chExt cx="439650" cy="319075"/>
          </a:xfrm>
        </p:grpSpPr>
        <p:sp>
          <p:nvSpPr>
            <p:cNvPr id="326" name="Google Shape;326;p29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9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855CC8F-108A-48AD-A95B-FAA1EC8B361B}"/>
              </a:ext>
            </a:extLst>
          </p:cNvPr>
          <p:cNvSpPr txBox="1"/>
          <p:nvPr/>
        </p:nvSpPr>
        <p:spPr>
          <a:xfrm>
            <a:off x="2564781" y="2497408"/>
            <a:ext cx="5319132" cy="705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</a:pPr>
            <a:r>
              <a:rPr lang="en-US" sz="3700" b="1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PHÂN TÍCH RỦI RO</a:t>
            </a:r>
            <a:endParaRPr lang="en-US" sz="3700" b="1" kern="0" dirty="0">
              <a:solidFill>
                <a:schemeClr val="tx1"/>
              </a:solidFill>
              <a:effectLst/>
              <a:latin typeface="Calibri Light" panose="020F0302020204030204" pitchFamily="34" charset="0"/>
              <a:ea typeface="Yu Gothic Light" panose="020B0300000000000000" pitchFamily="34" charset="-128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>
            <a:spLocks noGrp="1"/>
          </p:cNvSpPr>
          <p:nvPr>
            <p:ph type="ctrTitle"/>
          </p:nvPr>
        </p:nvSpPr>
        <p:spPr>
          <a:xfrm>
            <a:off x="2569800" y="2348312"/>
            <a:ext cx="40044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</a:t>
            </a:r>
            <a:b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dự án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Google Shape;177;p17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6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0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3113100" cy="6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rủi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6" name="Google Shape;336;p3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337" name="Google Shape;337;p30"/>
          <p:cNvGrpSpPr/>
          <p:nvPr/>
        </p:nvGrpSpPr>
        <p:grpSpPr>
          <a:xfrm>
            <a:off x="1758040" y="2498742"/>
            <a:ext cx="3040276" cy="1347447"/>
            <a:chOff x="1047099" y="2232046"/>
            <a:chExt cx="3040276" cy="1347447"/>
          </a:xfrm>
        </p:grpSpPr>
        <p:sp>
          <p:nvSpPr>
            <p:cNvPr id="338" name="Google Shape;338;p30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latin typeface="Poppins"/>
                  <a:ea typeface="Poppins"/>
                  <a:cs typeface="Poppins"/>
                  <a:sym typeface="Poppins"/>
                </a:rPr>
                <a:t>1</a:t>
              </a:r>
              <a:endParaRPr sz="1200" b="1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40" name="Google Shape;340;p30"/>
            <p:cNvSpPr txBox="1"/>
            <p:nvPr/>
          </p:nvSpPr>
          <p:spPr>
            <a:xfrm rot="18900000">
              <a:off x="1507755" y="2232046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spc="-15" dirty="0" err="1">
                  <a:solidFill>
                    <a:schemeClr val="bg1">
                      <a:lumMod val="95000"/>
                    </a:schemeClr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Không</a:t>
              </a:r>
              <a:r>
                <a:rPr lang="en-US" sz="1200" spc="-15" dirty="0">
                  <a:solidFill>
                    <a:schemeClr val="bg1">
                      <a:lumMod val="95000"/>
                    </a:schemeClr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200" spc="-15" dirty="0" err="1">
                  <a:solidFill>
                    <a:schemeClr val="bg1">
                      <a:lumMod val="95000"/>
                    </a:schemeClr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đồng</a:t>
              </a:r>
              <a:r>
                <a:rPr lang="en-US" sz="1200" spc="-15" dirty="0">
                  <a:solidFill>
                    <a:schemeClr val="bg1">
                      <a:lumMod val="95000"/>
                    </a:schemeClr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200" spc="-15" dirty="0" err="1">
                  <a:solidFill>
                    <a:schemeClr val="bg1">
                      <a:lumMod val="95000"/>
                    </a:schemeClr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bộ</a:t>
              </a:r>
              <a:r>
                <a:rPr lang="en-US" sz="1200" spc="-15" dirty="0">
                  <a:solidFill>
                    <a:schemeClr val="bg1">
                      <a:lumMod val="95000"/>
                    </a:schemeClr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200" spc="-15" dirty="0" err="1">
                  <a:solidFill>
                    <a:schemeClr val="bg1">
                      <a:lumMod val="95000"/>
                    </a:schemeClr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được</a:t>
              </a:r>
              <a:r>
                <a:rPr lang="en-US" sz="1200" spc="-15" dirty="0">
                  <a:solidFill>
                    <a:schemeClr val="bg1">
                      <a:lumMod val="95000"/>
                    </a:schemeClr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.</a:t>
              </a:r>
              <a:endParaRPr sz="1200" b="1" dirty="0">
                <a:solidFill>
                  <a:schemeClr val="bg1">
                    <a:lumMod val="95000"/>
                  </a:schemeClr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42" name="Google Shape;342;p30"/>
          <p:cNvGrpSpPr/>
          <p:nvPr/>
        </p:nvGrpSpPr>
        <p:grpSpPr>
          <a:xfrm>
            <a:off x="3570300" y="1648676"/>
            <a:ext cx="2726286" cy="2547000"/>
            <a:chOff x="3203958" y="1258050"/>
            <a:chExt cx="2726286" cy="2547000"/>
          </a:xfrm>
        </p:grpSpPr>
        <p:sp>
          <p:nvSpPr>
            <p:cNvPr id="343" name="Google Shape;343;p30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666666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 sz="1200" b="1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45" name="Google Shape;345;p30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spc="-1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Ước</a:t>
              </a:r>
              <a:r>
                <a:rPr lang="en-US" sz="1200" spc="-1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200" spc="-1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lượng</a:t>
              </a:r>
              <a:r>
                <a:rPr lang="en-US" sz="1200" spc="-1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200" spc="-1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thời</a:t>
              </a:r>
              <a:r>
                <a:rPr lang="en-US" sz="1200" spc="-1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200" spc="-1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gian</a:t>
              </a:r>
              <a:r>
                <a:rPr lang="en-US" sz="1200" spc="-1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200" spc="-1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không</a:t>
              </a:r>
              <a:r>
                <a:rPr lang="en-US" sz="1200" spc="-1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200" spc="-1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đúng</a:t>
              </a:r>
              <a:endParaRPr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46" name="Google Shape;346;p30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endParaRPr sz="800" dirty="0"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347" name="Google Shape;347;p30"/>
          <p:cNvGrpSpPr/>
          <p:nvPr/>
        </p:nvGrpSpPr>
        <p:grpSpPr>
          <a:xfrm>
            <a:off x="4849734" y="2682642"/>
            <a:ext cx="3040276" cy="1341290"/>
            <a:chOff x="4877339" y="2238203"/>
            <a:chExt cx="3040276" cy="1341290"/>
          </a:xfrm>
        </p:grpSpPr>
        <p:sp>
          <p:nvSpPr>
            <p:cNvPr id="348" name="Google Shape;348;p30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B7B7B7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 sz="1200" b="1">
                <a:solidFill>
                  <a:srgbClr val="B7B7B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50" name="Google Shape;350;p30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Các</a:t>
              </a:r>
              <a:r>
                <a:rPr lang="en-US" sz="12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2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thành</a:t>
              </a:r>
              <a:r>
                <a:rPr lang="en-US" sz="12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2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viên</a:t>
              </a:r>
              <a:r>
                <a:rPr lang="en-US" sz="12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2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trong</a:t>
              </a:r>
              <a:r>
                <a:rPr lang="en-US" sz="12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2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nhóm</a:t>
              </a:r>
              <a:r>
                <a:rPr lang="en-US" sz="12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2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chưa</a:t>
              </a:r>
              <a:r>
                <a:rPr lang="en-US" sz="12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2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có</a:t>
              </a:r>
              <a:r>
                <a:rPr lang="en-US" sz="12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2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kinh</a:t>
              </a:r>
              <a:r>
                <a:rPr lang="en-US" sz="12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2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nghiệm</a:t>
              </a:r>
              <a:endParaRPr sz="12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9" name="Google Shape;347;p30">
            <a:extLst>
              <a:ext uri="{FF2B5EF4-FFF2-40B4-BE49-F238E27FC236}">
                <a16:creationId xmlns:a16="http://schemas.microsoft.com/office/drawing/2014/main" id="{865FCAF9-DE2C-426D-8E50-5D3D9C5E4567}"/>
              </a:ext>
            </a:extLst>
          </p:cNvPr>
          <p:cNvGrpSpPr/>
          <p:nvPr/>
        </p:nvGrpSpPr>
        <p:grpSpPr>
          <a:xfrm>
            <a:off x="6317732" y="2854386"/>
            <a:ext cx="3040276" cy="1341290"/>
            <a:chOff x="4877339" y="2238203"/>
            <a:chExt cx="3040276" cy="1341290"/>
          </a:xfrm>
        </p:grpSpPr>
        <p:sp>
          <p:nvSpPr>
            <p:cNvPr id="20" name="Google Shape;348;p30">
              <a:extLst>
                <a:ext uri="{FF2B5EF4-FFF2-40B4-BE49-F238E27FC236}">
                  <a16:creationId xmlns:a16="http://schemas.microsoft.com/office/drawing/2014/main" id="{205AB120-2636-4E28-8C4B-CF11B94A6517}"/>
                </a:ext>
              </a:extLst>
            </p:cNvPr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1" name="Google Shape;349;p30">
              <a:extLst>
                <a:ext uri="{FF2B5EF4-FFF2-40B4-BE49-F238E27FC236}">
                  <a16:creationId xmlns:a16="http://schemas.microsoft.com/office/drawing/2014/main" id="{DB83E836-84D5-44D7-BC0C-462486A68D2A}"/>
                </a:ext>
              </a:extLst>
            </p:cNvPr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B7B7B7"/>
                  </a:solidFill>
                  <a:latin typeface="Poppins"/>
                  <a:ea typeface="Poppins"/>
                  <a:cs typeface="Poppins"/>
                  <a:sym typeface="Poppins"/>
                </a:rPr>
                <a:t>4</a:t>
              </a:r>
              <a:endParaRPr sz="1200" b="1" dirty="0">
                <a:solidFill>
                  <a:srgbClr val="B7B7B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2" name="Google Shape;350;p30">
              <a:extLst>
                <a:ext uri="{FF2B5EF4-FFF2-40B4-BE49-F238E27FC236}">
                  <a16:creationId xmlns:a16="http://schemas.microsoft.com/office/drawing/2014/main" id="{9B113BF2-2CA3-4FE6-8ADD-184E31092352}"/>
                </a:ext>
              </a:extLst>
            </p:cNvPr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Rủi</a:t>
              </a:r>
              <a:r>
                <a:rPr lang="en-US" sz="11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1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ro</a:t>
              </a:r>
              <a:r>
                <a:rPr lang="en-US" sz="11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1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khi</a:t>
              </a:r>
              <a:r>
                <a:rPr lang="en-US" sz="11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1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không</a:t>
              </a:r>
              <a:r>
                <a:rPr lang="en-US" sz="11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1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chấp</a:t>
              </a:r>
              <a:r>
                <a:rPr lang="en-US" sz="11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1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nhận</a:t>
              </a:r>
              <a:r>
                <a:rPr lang="en-US" sz="11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1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và</a:t>
              </a:r>
              <a:r>
                <a:rPr lang="en-US" sz="11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1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không</a:t>
              </a:r>
              <a:r>
                <a:rPr lang="en-US" sz="11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1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hiểu</a:t>
              </a:r>
              <a:r>
                <a:rPr lang="en-US" sz="11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1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rõ</a:t>
              </a:r>
              <a:r>
                <a:rPr lang="en-US" sz="11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1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cách</a:t>
              </a:r>
              <a:r>
                <a:rPr lang="en-US" sz="11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1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sử</a:t>
              </a:r>
              <a:r>
                <a:rPr lang="en-US" sz="11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1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dụng</a:t>
              </a:r>
              <a:r>
                <a:rPr lang="en-US" sz="11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1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hệ</a:t>
              </a:r>
              <a:r>
                <a:rPr lang="en-US" sz="11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1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thống</a:t>
              </a:r>
              <a:r>
                <a:rPr lang="en-US" sz="11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1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mới</a:t>
              </a:r>
              <a:endParaRPr sz="11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3" name="Google Shape;821;p49">
            <a:extLst>
              <a:ext uri="{FF2B5EF4-FFF2-40B4-BE49-F238E27FC236}">
                <a16:creationId xmlns:a16="http://schemas.microsoft.com/office/drawing/2014/main" id="{5C6B927F-F318-4AD7-A9FE-BB2BD306D708}"/>
              </a:ext>
            </a:extLst>
          </p:cNvPr>
          <p:cNvGrpSpPr/>
          <p:nvPr/>
        </p:nvGrpSpPr>
        <p:grpSpPr>
          <a:xfrm>
            <a:off x="8453276" y="1005936"/>
            <a:ext cx="320399" cy="320378"/>
            <a:chOff x="1951075" y="2333250"/>
            <a:chExt cx="381200" cy="381175"/>
          </a:xfrm>
        </p:grpSpPr>
        <p:sp>
          <p:nvSpPr>
            <p:cNvPr id="24" name="Google Shape;822;p49">
              <a:extLst>
                <a:ext uri="{FF2B5EF4-FFF2-40B4-BE49-F238E27FC236}">
                  <a16:creationId xmlns:a16="http://schemas.microsoft.com/office/drawing/2014/main" id="{53200345-1573-49C5-AC3D-5828F4BA3826}"/>
                </a:ext>
              </a:extLst>
            </p:cNvPr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23;p49">
              <a:extLst>
                <a:ext uri="{FF2B5EF4-FFF2-40B4-BE49-F238E27FC236}">
                  <a16:creationId xmlns:a16="http://schemas.microsoft.com/office/drawing/2014/main" id="{4CF6224F-C768-4AD0-9BCF-50AB61745D6F}"/>
                </a:ext>
              </a:extLst>
            </p:cNvPr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24;p49">
              <a:extLst>
                <a:ext uri="{FF2B5EF4-FFF2-40B4-BE49-F238E27FC236}">
                  <a16:creationId xmlns:a16="http://schemas.microsoft.com/office/drawing/2014/main" id="{DDA9C99B-4322-43A3-B73B-AF4445435D30}"/>
                </a:ext>
              </a:extLst>
            </p:cNvPr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25;p49">
              <a:extLst>
                <a:ext uri="{FF2B5EF4-FFF2-40B4-BE49-F238E27FC236}">
                  <a16:creationId xmlns:a16="http://schemas.microsoft.com/office/drawing/2014/main" id="{06B2269E-EC90-47FD-A970-ECA528FDD9C6}"/>
                </a:ext>
              </a:extLst>
            </p:cNvPr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0" name="Google Shape;360;p3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61" name="Google Shape;36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362" name="Google Shape;362;p31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363" name="Google Shape;363;p31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" name="Google Shape;369;p31"/>
          <p:cNvGrpSpPr/>
          <p:nvPr/>
        </p:nvGrpSpPr>
        <p:grpSpPr>
          <a:xfrm>
            <a:off x="6451459" y="3663368"/>
            <a:ext cx="342882" cy="350068"/>
            <a:chOff x="3951850" y="2985350"/>
            <a:chExt cx="407950" cy="416500"/>
          </a:xfrm>
        </p:grpSpPr>
        <p:sp>
          <p:nvSpPr>
            <p:cNvPr id="370" name="Google Shape;370;p31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B835B-0F11-400F-9097-15F334BCF6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214F10-A6C7-4E69-B83F-575BF3660DF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1A012A-1ACB-4133-B32D-36503523863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4C808D35-2300-4CD0-8FF1-FE6AE8D64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0" y="0"/>
            <a:ext cx="5820521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325" name="Google Shape;325;p29"/>
          <p:cNvGrpSpPr/>
          <p:nvPr/>
        </p:nvGrpSpPr>
        <p:grpSpPr>
          <a:xfrm>
            <a:off x="1799419" y="1526163"/>
            <a:ext cx="369526" cy="268183"/>
            <a:chOff x="3932350" y="3714775"/>
            <a:chExt cx="439650" cy="319075"/>
          </a:xfrm>
        </p:grpSpPr>
        <p:sp>
          <p:nvSpPr>
            <p:cNvPr id="326" name="Google Shape;326;p29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9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855CC8F-108A-48AD-A95B-FAA1EC8B361B}"/>
              </a:ext>
            </a:extLst>
          </p:cNvPr>
          <p:cNvSpPr txBox="1"/>
          <p:nvPr/>
        </p:nvSpPr>
        <p:spPr>
          <a:xfrm>
            <a:off x="2416098" y="2378462"/>
            <a:ext cx="5319132" cy="743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2400"/>
              </a:spcBef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DỰ ÁN</a:t>
            </a:r>
            <a:endParaRPr lang="en-US" sz="4000" b="1" kern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Yu Gothic Light" panose="020B0300000000000000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08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404" name="Google Shape;404;p33"/>
          <p:cNvGrpSpPr/>
          <p:nvPr/>
        </p:nvGrpSpPr>
        <p:grpSpPr>
          <a:xfrm>
            <a:off x="929268" y="373572"/>
            <a:ext cx="5560742" cy="4396359"/>
            <a:chOff x="2547150" y="238125"/>
            <a:chExt cx="2525675" cy="5238750"/>
          </a:xfrm>
        </p:grpSpPr>
        <p:sp>
          <p:nvSpPr>
            <p:cNvPr id="405" name="Google Shape;405;p3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9" name="Google Shape;409;p33"/>
          <p:cNvSpPr txBox="1">
            <a:spLocks noGrp="1"/>
          </p:cNvSpPr>
          <p:nvPr>
            <p:ph type="body" idx="4294967295"/>
          </p:nvPr>
        </p:nvSpPr>
        <p:spPr>
          <a:xfrm>
            <a:off x="6477001" y="389256"/>
            <a:ext cx="21195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thành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việc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đã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Trello,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đổi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trực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tiếp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qua Messenger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hoặc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share screen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call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Discord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9CE64B-548D-4A11-A2D6-98C083DC37A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42" y="768228"/>
            <a:ext cx="5276385" cy="35287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416" name="Google Shape;416;p34"/>
          <p:cNvGrpSpPr/>
          <p:nvPr/>
        </p:nvGrpSpPr>
        <p:grpSpPr>
          <a:xfrm>
            <a:off x="762000" y="465959"/>
            <a:ext cx="6434254" cy="4222433"/>
            <a:chOff x="2112475" y="238125"/>
            <a:chExt cx="3395050" cy="5238750"/>
          </a:xfrm>
        </p:grpSpPr>
        <p:sp>
          <p:nvSpPr>
            <p:cNvPr id="417" name="Google Shape;417;p34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4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34"/>
          <p:cNvSpPr txBox="1">
            <a:spLocks noGrp="1"/>
          </p:cNvSpPr>
          <p:nvPr>
            <p:ph type="body" idx="4294967295"/>
          </p:nvPr>
        </p:nvSpPr>
        <p:spPr>
          <a:xfrm>
            <a:off x="7161467" y="321550"/>
            <a:ext cx="189441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Mỗi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thành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việc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 branch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mình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Repositories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sạn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nhómLink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Github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200" u="sng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https://github.com/HunineZ/HQN-Team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B0BAF9-3E7B-4425-9A99-2FE0047554A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08824" y="845001"/>
            <a:ext cx="6146181" cy="33850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416" name="Google Shape;416;p34"/>
          <p:cNvGrpSpPr/>
          <p:nvPr/>
        </p:nvGrpSpPr>
        <p:grpSpPr>
          <a:xfrm>
            <a:off x="762000" y="465959"/>
            <a:ext cx="6434254" cy="4222433"/>
            <a:chOff x="2112475" y="238125"/>
            <a:chExt cx="3395050" cy="5238750"/>
          </a:xfrm>
        </p:grpSpPr>
        <p:sp>
          <p:nvSpPr>
            <p:cNvPr id="417" name="Google Shape;417;p34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4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34"/>
          <p:cNvSpPr txBox="1">
            <a:spLocks noGrp="1"/>
          </p:cNvSpPr>
          <p:nvPr>
            <p:ph type="body" idx="4294967295"/>
          </p:nvPr>
        </p:nvSpPr>
        <p:spPr>
          <a:xfrm>
            <a:off x="7161467" y="321550"/>
            <a:ext cx="189441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Pull Requests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branch main.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B10998-3B98-46FE-87E9-81B449EE11A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14401" y="839916"/>
            <a:ext cx="6058828" cy="346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0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2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pSp>
        <p:nvGrpSpPr>
          <p:cNvPr id="416" name="Google Shape;416;p34"/>
          <p:cNvGrpSpPr/>
          <p:nvPr/>
        </p:nvGrpSpPr>
        <p:grpSpPr>
          <a:xfrm>
            <a:off x="762000" y="465959"/>
            <a:ext cx="6434254" cy="4222433"/>
            <a:chOff x="2112475" y="238125"/>
            <a:chExt cx="3395050" cy="5238750"/>
          </a:xfrm>
        </p:grpSpPr>
        <p:sp>
          <p:nvSpPr>
            <p:cNvPr id="417" name="Google Shape;417;p34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4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34"/>
          <p:cNvSpPr txBox="1">
            <a:spLocks noGrp="1"/>
          </p:cNvSpPr>
          <p:nvPr>
            <p:ph type="body" idx="4294967295"/>
          </p:nvPr>
        </p:nvSpPr>
        <p:spPr>
          <a:xfrm>
            <a:off x="7161467" y="321550"/>
            <a:ext cx="189441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 err="1"/>
              <a:t>Trưởng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duyệt</a:t>
            </a:r>
            <a:r>
              <a:rPr lang="en-US" dirty="0"/>
              <a:t> </a:t>
            </a:r>
            <a:r>
              <a:rPr lang="en-US" b="1" dirty="0"/>
              <a:t>Pull Requests</a:t>
            </a:r>
            <a:r>
              <a:rPr lang="en-US" dirty="0"/>
              <a:t>. </a:t>
            </a:r>
          </a:p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806340-2F74-468C-975B-9CAF4CAA807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30539" y="839918"/>
            <a:ext cx="6062390" cy="346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0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2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pSp>
        <p:nvGrpSpPr>
          <p:cNvPr id="325" name="Google Shape;325;p29"/>
          <p:cNvGrpSpPr/>
          <p:nvPr/>
        </p:nvGrpSpPr>
        <p:grpSpPr>
          <a:xfrm>
            <a:off x="1799419" y="1526163"/>
            <a:ext cx="369526" cy="268183"/>
            <a:chOff x="3932350" y="3714775"/>
            <a:chExt cx="439650" cy="319075"/>
          </a:xfrm>
        </p:grpSpPr>
        <p:sp>
          <p:nvSpPr>
            <p:cNvPr id="326" name="Google Shape;326;p29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9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855CC8F-108A-48AD-A95B-FAA1EC8B361B}"/>
              </a:ext>
            </a:extLst>
          </p:cNvPr>
          <p:cNvSpPr txBox="1"/>
          <p:nvPr/>
        </p:nvSpPr>
        <p:spPr>
          <a:xfrm>
            <a:off x="2646557" y="2274384"/>
            <a:ext cx="5319132" cy="743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2400"/>
              </a:spcBef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DỰ ÁN</a:t>
            </a:r>
            <a:endParaRPr lang="en-US" sz="4000" b="1" kern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Yu Gothic Light" panose="020B0300000000000000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37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431" name="Google Shape;431;p35"/>
          <p:cNvGrpSpPr/>
          <p:nvPr/>
        </p:nvGrpSpPr>
        <p:grpSpPr>
          <a:xfrm>
            <a:off x="423746" y="765717"/>
            <a:ext cx="8720254" cy="4036742"/>
            <a:chOff x="2300899" y="1241129"/>
            <a:chExt cx="4542205" cy="2661224"/>
          </a:xfrm>
        </p:grpSpPr>
        <p:sp>
          <p:nvSpPr>
            <p:cNvPr id="432" name="Google Shape;432;p35"/>
            <p:cNvSpPr/>
            <p:nvPr/>
          </p:nvSpPr>
          <p:spPr>
            <a:xfrm>
              <a:off x="2672349" y="1241129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35"/>
            <p:cNvSpPr/>
            <p:nvPr/>
          </p:nvSpPr>
          <p:spPr>
            <a:xfrm>
              <a:off x="2300899" y="3832321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35"/>
            <p:cNvSpPr/>
            <p:nvPr/>
          </p:nvSpPr>
          <p:spPr>
            <a:xfrm>
              <a:off x="2300899" y="3776295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5"/>
            <p:cNvSpPr/>
            <p:nvPr/>
          </p:nvSpPr>
          <p:spPr>
            <a:xfrm>
              <a:off x="4235243" y="3776295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6594666-1B6E-46E3-B7F5-EA2EF9FC82F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193" y="1352672"/>
            <a:ext cx="5943600" cy="2682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pSp>
        <p:nvGrpSpPr>
          <p:cNvPr id="431" name="Google Shape;431;p35"/>
          <p:cNvGrpSpPr/>
          <p:nvPr/>
        </p:nvGrpSpPr>
        <p:grpSpPr>
          <a:xfrm>
            <a:off x="423746" y="765717"/>
            <a:ext cx="8720254" cy="4036742"/>
            <a:chOff x="2300899" y="1241129"/>
            <a:chExt cx="4542205" cy="2661224"/>
          </a:xfrm>
        </p:grpSpPr>
        <p:sp>
          <p:nvSpPr>
            <p:cNvPr id="432" name="Google Shape;432;p35"/>
            <p:cNvSpPr/>
            <p:nvPr/>
          </p:nvSpPr>
          <p:spPr>
            <a:xfrm>
              <a:off x="2672349" y="1241129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35"/>
            <p:cNvSpPr/>
            <p:nvPr/>
          </p:nvSpPr>
          <p:spPr>
            <a:xfrm>
              <a:off x="2300899" y="3832321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35"/>
            <p:cNvSpPr/>
            <p:nvPr/>
          </p:nvSpPr>
          <p:spPr>
            <a:xfrm>
              <a:off x="2300899" y="3776295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5"/>
            <p:cNvSpPr/>
            <p:nvPr/>
          </p:nvSpPr>
          <p:spPr>
            <a:xfrm>
              <a:off x="4235243" y="3776295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24AB2DB-7679-4EB3-8ED3-329F09A77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961" y="1040783"/>
            <a:ext cx="6693673" cy="33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02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>
            <a:spLocks noGrp="1"/>
          </p:cNvSpPr>
          <p:nvPr>
            <p:ph type="title"/>
          </p:nvPr>
        </p:nvSpPr>
        <p:spPr>
          <a:xfrm>
            <a:off x="1394848" y="939350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dự án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Google Shape;154;p15"/>
          <p:cNvSpPr txBox="1">
            <a:spLocks noGrp="1"/>
          </p:cNvSpPr>
          <p:nvPr>
            <p:ph type="body" idx="2"/>
          </p:nvPr>
        </p:nvSpPr>
        <p:spPr>
          <a:xfrm>
            <a:off x="3440854" y="1958050"/>
            <a:ext cx="2236800" cy="22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1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endParaRPr sz="1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/>
            <a:r>
              <a:rPr lang="en" sz="1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 quan thời gian 71 ngày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-Thời gian bắt đầu:10/3/2021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-T</a:t>
            </a:r>
            <a:r>
              <a:rPr lang="en-US" sz="1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" sz="1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ời gian kết thúc:20/05/2021</a:t>
            </a:r>
          </a:p>
          <a:p>
            <a:pPr marL="0" indent="0">
              <a:buNone/>
            </a:pPr>
            <a:r>
              <a:rPr lang="en-US" sz="1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Mục</a:t>
            </a:r>
            <a:r>
              <a:rPr lang="en-US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đích</a:t>
            </a:r>
            <a:r>
              <a:rPr lang="en-US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đầu</a:t>
            </a:r>
            <a:r>
              <a:rPr lang="en-US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tư</a:t>
            </a:r>
            <a:r>
              <a:rPr lang="en-US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án</a:t>
            </a:r>
            <a:r>
              <a:rPr lang="en-US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US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71450" indent="-171450"/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Xây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dựng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mềm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khách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sạn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nhằm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nâng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cao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chất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lượng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cách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nâng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cao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chính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xác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tìm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kiếm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lưu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trữ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báo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cáo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kê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tin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cách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dễ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dàng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chính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xác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1000" b="1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1000" b="1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1" dirty="0">
              <a:solidFill>
                <a:srgbClr val="000000"/>
              </a:solidFill>
            </a:endParaRPr>
          </a:p>
        </p:txBody>
      </p:sp>
      <p:sp>
        <p:nvSpPr>
          <p:cNvPr id="155" name="Google Shape;155;p15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2236800" cy="22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" sz="1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 lý khách sạn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endParaRPr sz="1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US" sz="1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r>
              <a:rPr lang="en-US" sz="1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Quang </a:t>
            </a:r>
            <a:r>
              <a:rPr lang="en-US" sz="1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Hùng</a:t>
            </a:r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1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1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endParaRPr lang="en-US" sz="1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Quang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Hùng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trưởng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171450" indent="-17145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Huỳnh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Phú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Quý</a:t>
            </a:r>
            <a:endParaRPr lang="en-US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Vũ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Xuân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Nguyên</a:t>
            </a:r>
          </a:p>
          <a:p>
            <a:pPr marL="137160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Google Shape;157;p1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158" name="Google Shape;158;p15"/>
          <p:cNvGrpSpPr/>
          <p:nvPr/>
        </p:nvGrpSpPr>
        <p:grpSpPr>
          <a:xfrm>
            <a:off x="7227977" y="2052723"/>
            <a:ext cx="1212302" cy="1038068"/>
            <a:chOff x="1934025" y="1001650"/>
            <a:chExt cx="415300" cy="355600"/>
          </a:xfrm>
        </p:grpSpPr>
        <p:sp>
          <p:nvSpPr>
            <p:cNvPr id="159" name="Google Shape;159;p15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build="p"/>
      <p:bldP spid="15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grpSp>
        <p:nvGrpSpPr>
          <p:cNvPr id="431" name="Google Shape;431;p35"/>
          <p:cNvGrpSpPr/>
          <p:nvPr/>
        </p:nvGrpSpPr>
        <p:grpSpPr>
          <a:xfrm>
            <a:off x="423746" y="765717"/>
            <a:ext cx="8720254" cy="4036742"/>
            <a:chOff x="2300899" y="1241129"/>
            <a:chExt cx="4542205" cy="2661224"/>
          </a:xfrm>
        </p:grpSpPr>
        <p:sp>
          <p:nvSpPr>
            <p:cNvPr id="432" name="Google Shape;432;p35"/>
            <p:cNvSpPr/>
            <p:nvPr/>
          </p:nvSpPr>
          <p:spPr>
            <a:xfrm>
              <a:off x="2672349" y="1241129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35"/>
            <p:cNvSpPr/>
            <p:nvPr/>
          </p:nvSpPr>
          <p:spPr>
            <a:xfrm>
              <a:off x="2300899" y="3832321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35"/>
            <p:cNvSpPr/>
            <p:nvPr/>
          </p:nvSpPr>
          <p:spPr>
            <a:xfrm>
              <a:off x="2300899" y="3776295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5"/>
            <p:cNvSpPr/>
            <p:nvPr/>
          </p:nvSpPr>
          <p:spPr>
            <a:xfrm>
              <a:off x="4235243" y="3776295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7089314-3FF5-43FC-BB47-E509B00A2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767" y="929259"/>
            <a:ext cx="6792098" cy="346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3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pSp>
        <p:nvGrpSpPr>
          <p:cNvPr id="431" name="Google Shape;431;p35"/>
          <p:cNvGrpSpPr/>
          <p:nvPr/>
        </p:nvGrpSpPr>
        <p:grpSpPr>
          <a:xfrm>
            <a:off x="423746" y="765717"/>
            <a:ext cx="8720254" cy="4036742"/>
            <a:chOff x="2300899" y="1241129"/>
            <a:chExt cx="4542205" cy="2661224"/>
          </a:xfrm>
        </p:grpSpPr>
        <p:sp>
          <p:nvSpPr>
            <p:cNvPr id="432" name="Google Shape;432;p35"/>
            <p:cNvSpPr/>
            <p:nvPr/>
          </p:nvSpPr>
          <p:spPr>
            <a:xfrm>
              <a:off x="2672349" y="1241129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35"/>
            <p:cNvSpPr/>
            <p:nvPr/>
          </p:nvSpPr>
          <p:spPr>
            <a:xfrm>
              <a:off x="2300899" y="3832321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35"/>
            <p:cNvSpPr/>
            <p:nvPr/>
          </p:nvSpPr>
          <p:spPr>
            <a:xfrm>
              <a:off x="2300899" y="3776295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5"/>
            <p:cNvSpPr/>
            <p:nvPr/>
          </p:nvSpPr>
          <p:spPr>
            <a:xfrm>
              <a:off x="4235243" y="3776295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1CBC9E8-DEDF-478F-BA00-1A361E9D1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185" y="958551"/>
            <a:ext cx="6824547" cy="345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9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431" name="Google Shape;431;p35"/>
          <p:cNvGrpSpPr/>
          <p:nvPr/>
        </p:nvGrpSpPr>
        <p:grpSpPr>
          <a:xfrm>
            <a:off x="423746" y="765717"/>
            <a:ext cx="8720254" cy="4036742"/>
            <a:chOff x="2300899" y="1241129"/>
            <a:chExt cx="4542205" cy="2661224"/>
          </a:xfrm>
        </p:grpSpPr>
        <p:sp>
          <p:nvSpPr>
            <p:cNvPr id="432" name="Google Shape;432;p35"/>
            <p:cNvSpPr/>
            <p:nvPr/>
          </p:nvSpPr>
          <p:spPr>
            <a:xfrm>
              <a:off x="2672349" y="1241129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35"/>
            <p:cNvSpPr/>
            <p:nvPr/>
          </p:nvSpPr>
          <p:spPr>
            <a:xfrm>
              <a:off x="2300899" y="3832321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35"/>
            <p:cNvSpPr/>
            <p:nvPr/>
          </p:nvSpPr>
          <p:spPr>
            <a:xfrm>
              <a:off x="2300899" y="3776295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5"/>
            <p:cNvSpPr/>
            <p:nvPr/>
          </p:nvSpPr>
          <p:spPr>
            <a:xfrm>
              <a:off x="4235243" y="3776295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2B6D927-1E34-4F46-A9A9-69214DC06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188" y="1001315"/>
            <a:ext cx="6792931" cy="337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0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431" name="Google Shape;431;p35"/>
          <p:cNvGrpSpPr/>
          <p:nvPr/>
        </p:nvGrpSpPr>
        <p:grpSpPr>
          <a:xfrm>
            <a:off x="423746" y="765717"/>
            <a:ext cx="8720254" cy="4036742"/>
            <a:chOff x="2300899" y="1241129"/>
            <a:chExt cx="4542205" cy="2661224"/>
          </a:xfrm>
        </p:grpSpPr>
        <p:sp>
          <p:nvSpPr>
            <p:cNvPr id="432" name="Google Shape;432;p35"/>
            <p:cNvSpPr/>
            <p:nvPr/>
          </p:nvSpPr>
          <p:spPr>
            <a:xfrm>
              <a:off x="2672349" y="1241129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35"/>
            <p:cNvSpPr/>
            <p:nvPr/>
          </p:nvSpPr>
          <p:spPr>
            <a:xfrm>
              <a:off x="2300899" y="3832321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35"/>
            <p:cNvSpPr/>
            <p:nvPr/>
          </p:nvSpPr>
          <p:spPr>
            <a:xfrm>
              <a:off x="2300899" y="3776295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5"/>
            <p:cNvSpPr/>
            <p:nvPr/>
          </p:nvSpPr>
          <p:spPr>
            <a:xfrm>
              <a:off x="4235243" y="3776295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7722B49-A2E6-407E-8529-A5C6F9472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067" y="1013330"/>
            <a:ext cx="6649133" cy="336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89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pSp>
        <p:nvGrpSpPr>
          <p:cNvPr id="431" name="Google Shape;431;p35"/>
          <p:cNvGrpSpPr/>
          <p:nvPr/>
        </p:nvGrpSpPr>
        <p:grpSpPr>
          <a:xfrm>
            <a:off x="423746" y="765717"/>
            <a:ext cx="8720254" cy="4036742"/>
            <a:chOff x="2300899" y="1241129"/>
            <a:chExt cx="4542205" cy="2661224"/>
          </a:xfrm>
        </p:grpSpPr>
        <p:sp>
          <p:nvSpPr>
            <p:cNvPr id="432" name="Google Shape;432;p35"/>
            <p:cNvSpPr/>
            <p:nvPr/>
          </p:nvSpPr>
          <p:spPr>
            <a:xfrm>
              <a:off x="2672349" y="1241129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35"/>
            <p:cNvSpPr/>
            <p:nvPr/>
          </p:nvSpPr>
          <p:spPr>
            <a:xfrm>
              <a:off x="2300899" y="3832321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35"/>
            <p:cNvSpPr/>
            <p:nvPr/>
          </p:nvSpPr>
          <p:spPr>
            <a:xfrm>
              <a:off x="2300899" y="3776295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5"/>
            <p:cNvSpPr/>
            <p:nvPr/>
          </p:nvSpPr>
          <p:spPr>
            <a:xfrm>
              <a:off x="4235243" y="3776295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1CB8EBD8-89D5-4B6D-A63B-BDE324B4E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487" y="996175"/>
            <a:ext cx="6750205" cy="338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0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431" name="Google Shape;431;p35"/>
          <p:cNvGrpSpPr/>
          <p:nvPr/>
        </p:nvGrpSpPr>
        <p:grpSpPr>
          <a:xfrm>
            <a:off x="423746" y="765717"/>
            <a:ext cx="8720254" cy="4036742"/>
            <a:chOff x="2300899" y="1241129"/>
            <a:chExt cx="4542205" cy="2661224"/>
          </a:xfrm>
        </p:grpSpPr>
        <p:sp>
          <p:nvSpPr>
            <p:cNvPr id="432" name="Google Shape;432;p35"/>
            <p:cNvSpPr/>
            <p:nvPr/>
          </p:nvSpPr>
          <p:spPr>
            <a:xfrm>
              <a:off x="2672349" y="1241129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35"/>
            <p:cNvSpPr/>
            <p:nvPr/>
          </p:nvSpPr>
          <p:spPr>
            <a:xfrm>
              <a:off x="2300899" y="3832321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35"/>
            <p:cNvSpPr/>
            <p:nvPr/>
          </p:nvSpPr>
          <p:spPr>
            <a:xfrm>
              <a:off x="2300899" y="3776295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5"/>
            <p:cNvSpPr/>
            <p:nvPr/>
          </p:nvSpPr>
          <p:spPr>
            <a:xfrm>
              <a:off x="4235243" y="3776295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057E58CA-FC9C-4BBC-A5F2-2E2308A3D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238" y="1028542"/>
            <a:ext cx="3679902" cy="333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34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2" name="Google Shape;452;p37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5873868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45720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thời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nhóm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bắt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cứu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án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PBL3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cùng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quan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đến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QLDA,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nhóm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chúng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đã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nghiệm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hơn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việc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tổ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chức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xây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án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giúp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đẩy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nhanh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tiến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nâng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kỹ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việc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nhóm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hơn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so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những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án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trước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đây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Qua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đây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thân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cũng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như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thành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nhóm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đã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học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hỏi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rất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nhiều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điều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về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việc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tiến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điều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khảo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sát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tích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vấn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đề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nào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đó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0" marR="0" indent="4572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nhiên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quá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tích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xây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do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thời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hạn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cũng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như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nghiệm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thân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còn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hạn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chế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chắc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chắn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báo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này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những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chỗ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không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tránh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khỏi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sót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xử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vấn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đề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chưa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tối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ưu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Chúng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rất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nhận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những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nhận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xét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đánh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từ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phía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Nguyễn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Minh </a:t>
            </a:r>
            <a:r>
              <a:rPr lang="en-US" sz="1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Hỷ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giảng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dậy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bộ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án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mềm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</a:endParaRPr>
          </a:p>
        </p:txBody>
      </p:sp>
      <p:sp>
        <p:nvSpPr>
          <p:cNvPr id="453" name="Google Shape;453;p3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454" name="Google Shape;454;p37"/>
          <p:cNvSpPr/>
          <p:nvPr/>
        </p:nvSpPr>
        <p:spPr>
          <a:xfrm>
            <a:off x="7253423" y="2000860"/>
            <a:ext cx="1272074" cy="1141889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1" grpId="0"/>
      <p:bldP spid="452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Tài liệu tham khảo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2" name="Google Shape;452;p37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5873868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/>
              <a:t>[1]. </a:t>
            </a:r>
            <a:r>
              <a:rPr lang="en-US" sz="1200" dirty="0" err="1"/>
              <a:t>Tài</a:t>
            </a:r>
            <a:r>
              <a:rPr lang="en-US" sz="1200" dirty="0"/>
              <a:t> </a:t>
            </a:r>
            <a:r>
              <a:rPr lang="en-US" sz="1200" dirty="0" err="1"/>
              <a:t>liệu</a:t>
            </a:r>
            <a:r>
              <a:rPr lang="en-US" sz="1200" dirty="0"/>
              <a:t> QLDA – </a:t>
            </a:r>
            <a:r>
              <a:rPr lang="en-US" sz="1200" dirty="0" err="1"/>
              <a:t>Gv</a:t>
            </a:r>
            <a:r>
              <a:rPr lang="en-US" sz="1200" dirty="0"/>
              <a:t> </a:t>
            </a:r>
            <a:r>
              <a:rPr lang="en-US" sz="1200" dirty="0" err="1"/>
              <a:t>ThS</a:t>
            </a:r>
            <a:r>
              <a:rPr lang="en-US" sz="1200" dirty="0"/>
              <a:t>. NGUYỄN THỊ MINH HỶ</a:t>
            </a:r>
          </a:p>
          <a:p>
            <a:r>
              <a:rPr lang="en-US" sz="1200" dirty="0"/>
              <a:t>Link google drive: </a:t>
            </a:r>
            <a:r>
              <a:rPr lang="en-US" sz="1200" u="sng" dirty="0">
                <a:hlinkClick r:id="rId3"/>
              </a:rPr>
              <a:t>https://drive.google.com/drive/folders/1YwMkO783Nb3Nj2F7VPX7_0_4GvpqkB3X</a:t>
            </a:r>
            <a:r>
              <a:rPr lang="en-US" sz="1200" b="1" dirty="0"/>
              <a:t>		</a:t>
            </a:r>
            <a:endParaRPr lang="en-US" sz="1200" dirty="0"/>
          </a:p>
          <a:p>
            <a:r>
              <a:rPr lang="en-US" sz="1200" dirty="0"/>
              <a:t> </a:t>
            </a:r>
          </a:p>
          <a:p>
            <a:r>
              <a:rPr lang="en-US" sz="1200" dirty="0"/>
              <a:t>[2]. </a:t>
            </a:r>
            <a:r>
              <a:rPr lang="en-US" sz="1200" dirty="0" err="1"/>
              <a:t>Bài</a:t>
            </a:r>
            <a:r>
              <a:rPr lang="en-US" sz="1200" dirty="0"/>
              <a:t> </a:t>
            </a:r>
            <a:r>
              <a:rPr lang="en-US" sz="1200" dirty="0" err="1"/>
              <a:t>tập</a:t>
            </a:r>
            <a:r>
              <a:rPr lang="en-US" sz="1200" dirty="0"/>
              <a:t> </a:t>
            </a:r>
            <a:r>
              <a:rPr lang="en-US" sz="1200" dirty="0" err="1"/>
              <a:t>lớn</a:t>
            </a:r>
            <a:r>
              <a:rPr lang="en-US" sz="1200" dirty="0"/>
              <a:t> </a:t>
            </a:r>
            <a:r>
              <a:rPr lang="en-US" sz="1200" dirty="0" err="1"/>
              <a:t>Quản</a:t>
            </a:r>
            <a:r>
              <a:rPr lang="en-US" sz="1200" dirty="0"/>
              <a:t> </a:t>
            </a:r>
            <a:r>
              <a:rPr lang="en-US" sz="1200" dirty="0" err="1"/>
              <a:t>lý</a:t>
            </a:r>
            <a:r>
              <a:rPr lang="en-US" sz="1200" dirty="0"/>
              <a:t> </a:t>
            </a:r>
            <a:r>
              <a:rPr lang="en-US" sz="1200" dirty="0" err="1"/>
              <a:t>dự</a:t>
            </a:r>
            <a:r>
              <a:rPr lang="en-US" sz="1200" dirty="0"/>
              <a:t> </a:t>
            </a:r>
            <a:r>
              <a:rPr lang="en-US" sz="1200" dirty="0" err="1"/>
              <a:t>án</a:t>
            </a:r>
            <a:r>
              <a:rPr lang="en-US" sz="1200" dirty="0"/>
              <a:t> </a:t>
            </a:r>
            <a:r>
              <a:rPr lang="en-US" sz="1200" dirty="0" err="1"/>
              <a:t>công</a:t>
            </a:r>
            <a:r>
              <a:rPr lang="en-US" sz="1200" dirty="0"/>
              <a:t> </a:t>
            </a:r>
            <a:r>
              <a:rPr lang="en-US" sz="1200" dirty="0" err="1"/>
              <a:t>nghệ</a:t>
            </a:r>
            <a:r>
              <a:rPr lang="en-US" sz="1200" dirty="0"/>
              <a:t> </a:t>
            </a:r>
            <a:r>
              <a:rPr lang="en-US" sz="1200" dirty="0" err="1"/>
              <a:t>thông</a:t>
            </a:r>
            <a:r>
              <a:rPr lang="en-US" sz="1200" dirty="0"/>
              <a:t> tin: </a:t>
            </a:r>
            <a:r>
              <a:rPr lang="en-US" sz="1200" dirty="0" err="1"/>
              <a:t>Quản</a:t>
            </a:r>
            <a:r>
              <a:rPr lang="en-US" sz="1200" dirty="0"/>
              <a:t> </a:t>
            </a:r>
            <a:r>
              <a:rPr lang="en-US" sz="1200" dirty="0" err="1"/>
              <a:t>lý</a:t>
            </a:r>
            <a:r>
              <a:rPr lang="en-US" sz="1200" dirty="0"/>
              <a:t> </a:t>
            </a:r>
            <a:r>
              <a:rPr lang="en-US" sz="1200" dirty="0" err="1"/>
              <a:t>dự</a:t>
            </a:r>
            <a:r>
              <a:rPr lang="en-US" sz="1200" dirty="0"/>
              <a:t> </a:t>
            </a:r>
            <a:r>
              <a:rPr lang="en-US" sz="1200" dirty="0" err="1"/>
              <a:t>án</a:t>
            </a:r>
            <a:r>
              <a:rPr lang="en-US" sz="1200" dirty="0"/>
              <a:t> </a:t>
            </a:r>
            <a:r>
              <a:rPr lang="en-US" sz="1200" dirty="0" err="1"/>
              <a:t>xây</a:t>
            </a:r>
            <a:r>
              <a:rPr lang="en-US" sz="1200" dirty="0"/>
              <a:t> </a:t>
            </a:r>
            <a:r>
              <a:rPr lang="en-US" sz="1200" dirty="0" err="1"/>
              <a:t>dựng</a:t>
            </a:r>
            <a:r>
              <a:rPr lang="en-US" sz="1200" dirty="0"/>
              <a:t> </a:t>
            </a:r>
            <a:r>
              <a:rPr lang="en-US" sz="1200" dirty="0" err="1"/>
              <a:t>phần</a:t>
            </a:r>
            <a:r>
              <a:rPr lang="en-US" sz="1200" dirty="0"/>
              <a:t> </a:t>
            </a:r>
            <a:r>
              <a:rPr lang="en-US" sz="1200" dirty="0" err="1"/>
              <a:t>mềm</a:t>
            </a:r>
            <a:r>
              <a:rPr lang="en-US" sz="1200" dirty="0"/>
              <a:t> </a:t>
            </a:r>
            <a:r>
              <a:rPr lang="en-US" sz="1200" dirty="0" err="1"/>
              <a:t>quản</a:t>
            </a:r>
            <a:r>
              <a:rPr lang="en-US" sz="1200" dirty="0"/>
              <a:t> </a:t>
            </a:r>
            <a:r>
              <a:rPr lang="en-US" sz="1200" dirty="0" err="1"/>
              <a:t>lý</a:t>
            </a:r>
            <a:r>
              <a:rPr lang="en-US" sz="1200" dirty="0"/>
              <a:t> </a:t>
            </a:r>
            <a:r>
              <a:rPr lang="en-US" sz="1200" dirty="0" err="1"/>
              <a:t>bảo</a:t>
            </a:r>
            <a:r>
              <a:rPr lang="en-US" sz="1200" dirty="0"/>
              <a:t> </a:t>
            </a:r>
            <a:r>
              <a:rPr lang="en-US" sz="1200" dirty="0" err="1"/>
              <a:t>hiểm</a:t>
            </a:r>
            <a:r>
              <a:rPr lang="en-US" sz="1200" dirty="0"/>
              <a:t> – </a:t>
            </a:r>
            <a:r>
              <a:rPr lang="en-US" sz="1200" dirty="0" err="1"/>
              <a:t>Trường</a:t>
            </a:r>
            <a:r>
              <a:rPr lang="en-US" sz="1200" dirty="0"/>
              <a:t> </a:t>
            </a:r>
            <a:r>
              <a:rPr lang="en-US" sz="1200" dirty="0" err="1"/>
              <a:t>đại</a:t>
            </a:r>
            <a:r>
              <a:rPr lang="en-US" sz="1200" dirty="0"/>
              <a:t> </a:t>
            </a:r>
            <a:r>
              <a:rPr lang="en-US" sz="1200" dirty="0" err="1"/>
              <a:t>học</a:t>
            </a:r>
            <a:r>
              <a:rPr lang="en-US" sz="1200" dirty="0"/>
              <a:t> </a:t>
            </a:r>
            <a:r>
              <a:rPr lang="en-US" sz="1200" dirty="0" err="1"/>
              <a:t>công</a:t>
            </a:r>
            <a:r>
              <a:rPr lang="en-US" sz="1200" dirty="0"/>
              <a:t> </a:t>
            </a:r>
            <a:r>
              <a:rPr lang="en-US" sz="1200" dirty="0" err="1"/>
              <a:t>nghiệp</a:t>
            </a:r>
            <a:r>
              <a:rPr lang="en-US" sz="1200" dirty="0"/>
              <a:t> </a:t>
            </a:r>
            <a:r>
              <a:rPr lang="en-US" sz="1200" dirty="0" err="1"/>
              <a:t>Hà</a:t>
            </a:r>
            <a:r>
              <a:rPr lang="en-US" sz="1200" dirty="0"/>
              <a:t> </a:t>
            </a:r>
            <a:r>
              <a:rPr lang="en-US" sz="1200" dirty="0" err="1"/>
              <a:t>Nội</a:t>
            </a:r>
            <a:endParaRPr lang="en-US" sz="1200" dirty="0"/>
          </a:p>
          <a:p>
            <a:r>
              <a:rPr lang="en-US" sz="1200" dirty="0"/>
              <a:t>Link google drive: </a:t>
            </a:r>
            <a:r>
              <a:rPr lang="en-US" sz="1200" u="sng" dirty="0">
                <a:hlinkClick r:id="rId4"/>
              </a:rPr>
              <a:t>https://drive.google.com/file/d/1JHWM8p0T-qfn_4jJPJyS5tN947vJ4dZw/view</a:t>
            </a:r>
            <a:endParaRPr lang="en-US" sz="1200" dirty="0"/>
          </a:p>
          <a:p>
            <a:r>
              <a:rPr lang="en-US" sz="1200" dirty="0"/>
              <a:t> 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</a:endParaRPr>
          </a:p>
        </p:txBody>
      </p:sp>
      <p:sp>
        <p:nvSpPr>
          <p:cNvPr id="453" name="Google Shape;453;p3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454" name="Google Shape;454;p37"/>
          <p:cNvSpPr/>
          <p:nvPr/>
        </p:nvSpPr>
        <p:spPr>
          <a:xfrm>
            <a:off x="7253423" y="2000860"/>
            <a:ext cx="1272074" cy="1141889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784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4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1" grpId="0"/>
      <p:bldP spid="452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442" name="Google Shape;442;p36"/>
          <p:cNvSpPr txBox="1">
            <a:spLocks noGrp="1"/>
          </p:cNvSpPr>
          <p:nvPr>
            <p:ph type="ctrTitle" idx="4294967295"/>
          </p:nvPr>
        </p:nvSpPr>
        <p:spPr>
          <a:xfrm>
            <a:off x="2611983" y="2146926"/>
            <a:ext cx="4608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Thanks!</a:t>
            </a:r>
            <a:endParaRPr sz="8000" dirty="0"/>
          </a:p>
        </p:txBody>
      </p:sp>
      <p:grpSp>
        <p:nvGrpSpPr>
          <p:cNvPr id="444" name="Google Shape;444;p36"/>
          <p:cNvGrpSpPr/>
          <p:nvPr/>
        </p:nvGrpSpPr>
        <p:grpSpPr>
          <a:xfrm>
            <a:off x="1812552" y="1460659"/>
            <a:ext cx="345971" cy="325505"/>
            <a:chOff x="5972700" y="2330200"/>
            <a:chExt cx="411625" cy="387275"/>
          </a:xfrm>
        </p:grpSpPr>
        <p:sp>
          <p:nvSpPr>
            <p:cNvPr id="445" name="Google Shape;445;p36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>
            <a:spLocks noGrp="1"/>
          </p:cNvSpPr>
          <p:nvPr>
            <p:ph type="ctrTitle" idx="4294967295"/>
          </p:nvPr>
        </p:nvSpPr>
        <p:spPr>
          <a:xfrm>
            <a:off x="2351788" y="428819"/>
            <a:ext cx="6792212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Google Shape;168;p16"/>
          <p:cNvSpPr txBox="1">
            <a:spLocks noGrp="1"/>
          </p:cNvSpPr>
          <p:nvPr>
            <p:ph type="subTitle" idx="4294967295"/>
          </p:nvPr>
        </p:nvSpPr>
        <p:spPr>
          <a:xfrm>
            <a:off x="2144074" y="1900902"/>
            <a:ext cx="4608000" cy="17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85800" marR="0" indent="22860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b="1" dirty="0">
                <a:effectLst/>
                <a:latin typeface="Wingdings" panose="05000000000000000000" pitchFamily="2" charset="2"/>
                <a:ea typeface="Wingdings" panose="05000000000000000000" pitchFamily="2" charset="2"/>
                <a:cs typeface="Wingdings" panose="05000000000000000000" pitchFamily="2" charset="2"/>
              </a:rPr>
              <a:t>@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Yêu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cầu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về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phía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người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endParaRPr lang="en-US" sz="13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600200" marR="0" lvl="3" indent="-22860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Giao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diện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đẹp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thân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thiện</a:t>
            </a:r>
            <a:r>
              <a:rPr lang="en-US" sz="14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13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600200" marR="0" lvl="3" indent="-22860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Symbol" panose="05050102010706020507" pitchFamily="18" charset="2"/>
              <a:buChar char=""/>
            </a:pP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Dễ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đối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tượng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người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dùng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400" spc="-3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thuận</a:t>
            </a:r>
            <a:r>
              <a:rPr lang="en-US" sz="14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spc="-3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tiện</a:t>
            </a:r>
            <a:r>
              <a:rPr lang="en-US" sz="14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spc="-3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14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spc="-3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 sz="14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spc="-3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trị</a:t>
            </a:r>
            <a:r>
              <a:rPr lang="en-US" sz="14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400" spc="-3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dễ</a:t>
            </a:r>
            <a:r>
              <a:rPr lang="en-US" sz="14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spc="-3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bảo</a:t>
            </a:r>
            <a:r>
              <a:rPr lang="en-US" sz="14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spc="-3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</a:t>
            </a:r>
            <a:r>
              <a:rPr lang="en-US" sz="14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13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600200" marR="0" lvl="3" indent="-22860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Symbol" panose="05050102010706020507" pitchFamily="18" charset="2"/>
              <a:buChar char=""/>
            </a:pPr>
            <a:r>
              <a:rPr lang="en-US" sz="1400" spc="-3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14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tin </a:t>
            </a:r>
            <a:r>
              <a:rPr lang="en-US" sz="1400" spc="-3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hiển</a:t>
            </a:r>
            <a:r>
              <a:rPr lang="en-US" sz="14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spc="-3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14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chi </a:t>
            </a:r>
            <a:r>
              <a:rPr lang="en-US" sz="1400" spc="-3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tiết</a:t>
            </a:r>
            <a:r>
              <a:rPr lang="en-US" sz="14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en-US" sz="13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69" name="Google Shape;169;p1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70" name="Google Shape;170;p16"/>
          <p:cNvSpPr/>
          <p:nvPr/>
        </p:nvSpPr>
        <p:spPr>
          <a:xfrm>
            <a:off x="1804239" y="1506373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16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body" idx="1"/>
          </p:nvPr>
        </p:nvSpPr>
        <p:spPr>
          <a:xfrm>
            <a:off x="2339975" y="1681879"/>
            <a:ext cx="4777200" cy="32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indent="45720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>
                <a:effectLst/>
                <a:latin typeface="Wingdings" panose="05000000000000000000" pitchFamily="2" charset="2"/>
                <a:ea typeface="Wingdings" panose="05000000000000000000" pitchFamily="2" charset="2"/>
                <a:cs typeface="Wingdings" panose="05000000000000000000" pitchFamily="2" charset="2"/>
              </a:rPr>
              <a:t>@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Yêu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về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chức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  <a:p>
            <a:pPr marL="1200150" lvl="2" indent="-28575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Dễ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dàng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tùy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chỉnh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thay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đổi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module,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khả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spc="-1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1800" b="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spc="-1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tích</a:t>
            </a:r>
            <a:r>
              <a:rPr lang="en-US" sz="1800" b="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spc="-1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hợp</a:t>
            </a:r>
            <a:r>
              <a:rPr lang="en-US" sz="1800" b="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spc="-1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nhiều</a:t>
            </a:r>
            <a:r>
              <a:rPr lang="en-US" sz="1800" b="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spc="-1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thành</a:t>
            </a:r>
            <a:r>
              <a:rPr lang="en-US" sz="1800" b="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spc="-1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1800" b="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1800" b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00150" lvl="2" indent="-28575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hiệu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cao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1200150" lvl="2" indent="-28575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bảo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mật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cao</a:t>
            </a:r>
            <a:r>
              <a:rPr lang="en-US" sz="18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0" dirty="0"/>
          </a:p>
        </p:txBody>
      </p:sp>
      <p:sp>
        <p:nvSpPr>
          <p:cNvPr id="183" name="Google Shape;183;p1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89" name="Google Shape;189;p19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190" name="Google Shape;190;p19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9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400"/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cụ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môi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trường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triển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án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94" name="Google Shape;194;p19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Symbol" panose="05050102010706020507" pitchFamily="18" charset="2"/>
              <a:buChar char=""/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cụ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việc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thành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nhóm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laptop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nhân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Symbol" panose="05050102010706020507" pitchFamily="18" charset="2"/>
              <a:buChar char=""/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mềm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cụ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</a:p>
          <a:p>
            <a:pPr marL="1143000" marR="0" indent="45720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Visual Studio 2019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marR="0" indent="45720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Git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marR="0" indent="45720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Trello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marR="0" indent="45720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MS Project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Symbol" panose="05050102010706020507" pitchFamily="18" charset="2"/>
              <a:buChar char=""/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trường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Test:</a:t>
            </a:r>
          </a:p>
          <a:p>
            <a:pPr marL="1143000" marR="0" indent="4572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Laptop </a:t>
            </a:r>
            <a:r>
              <a:rPr lang="en-US" sz="12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thành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viên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nhóm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96" name="Google Shape;196;p19"/>
          <p:cNvGrpSpPr/>
          <p:nvPr/>
        </p:nvGrpSpPr>
        <p:grpSpPr>
          <a:xfrm>
            <a:off x="6438110" y="3653462"/>
            <a:ext cx="369505" cy="369505"/>
            <a:chOff x="2594050" y="1631825"/>
            <a:chExt cx="439625" cy="439625"/>
          </a:xfrm>
        </p:grpSpPr>
        <p:sp>
          <p:nvSpPr>
            <p:cNvPr id="197" name="Google Shape;197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>
            <a:spLocks noGrp="1"/>
          </p:cNvSpPr>
          <p:nvPr>
            <p:ph type="ctrTitle" idx="4294967295"/>
          </p:nvPr>
        </p:nvSpPr>
        <p:spPr>
          <a:xfrm>
            <a:off x="1933350" y="2871687"/>
            <a:ext cx="4958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R="0" lv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4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TỔ CHỨC DỰ ÁN</a:t>
            </a:r>
            <a:endParaRPr lang="en-US" sz="4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207" name="Google Shape;207;p20"/>
          <p:cNvGrpSpPr/>
          <p:nvPr/>
        </p:nvGrpSpPr>
        <p:grpSpPr>
          <a:xfrm>
            <a:off x="3952298" y="309004"/>
            <a:ext cx="1738561" cy="1738545"/>
            <a:chOff x="6643075" y="3664250"/>
            <a:chExt cx="407950" cy="407975"/>
          </a:xfrm>
        </p:grpSpPr>
        <p:sp>
          <p:nvSpPr>
            <p:cNvPr id="208" name="Google Shape;208;p20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0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20"/>
          <p:cNvGrpSpPr/>
          <p:nvPr/>
        </p:nvGrpSpPr>
        <p:grpSpPr>
          <a:xfrm rot="-587313">
            <a:off x="3850121" y="2274317"/>
            <a:ext cx="714809" cy="714768"/>
            <a:chOff x="576250" y="4319400"/>
            <a:chExt cx="442075" cy="442050"/>
          </a:xfrm>
        </p:grpSpPr>
        <p:sp>
          <p:nvSpPr>
            <p:cNvPr id="211" name="Google Shape;211;p20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0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0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" name="Google Shape;215;p20"/>
          <p:cNvSpPr/>
          <p:nvPr/>
        </p:nvSpPr>
        <p:spPr>
          <a:xfrm>
            <a:off x="3536507" y="710554"/>
            <a:ext cx="271742" cy="25947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0"/>
          <p:cNvSpPr/>
          <p:nvPr/>
        </p:nvSpPr>
        <p:spPr>
          <a:xfrm rot="2697553">
            <a:off x="5327282" y="2038984"/>
            <a:ext cx="412519" cy="39388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0"/>
          <p:cNvSpPr/>
          <p:nvPr/>
        </p:nvSpPr>
        <p:spPr>
          <a:xfrm>
            <a:off x="5653628" y="1814107"/>
            <a:ext cx="165205" cy="15781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0"/>
          <p:cNvSpPr/>
          <p:nvPr/>
        </p:nvSpPr>
        <p:spPr>
          <a:xfrm rot="1280074">
            <a:off x="3348230" y="1493219"/>
            <a:ext cx="165200" cy="15779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1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268092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"/>
            </a:pPr>
            <a:r>
              <a:rPr lang="en-US" sz="17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Thời</a:t>
            </a:r>
            <a:r>
              <a:rPr lang="en-US" sz="17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gian</a:t>
            </a:r>
            <a:r>
              <a:rPr lang="en-US" sz="17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tổng</a:t>
            </a:r>
            <a:r>
              <a:rPr lang="en-US" sz="17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17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"/>
            </a:pPr>
            <a:r>
              <a:rPr lang="en-US" sz="1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Tổng</a:t>
            </a:r>
            <a:r>
              <a:rPr lang="en-US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thời</a:t>
            </a:r>
            <a:r>
              <a:rPr lang="en-US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gian</a:t>
            </a:r>
            <a:r>
              <a:rPr lang="en-US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kiến</a:t>
            </a:r>
            <a:r>
              <a:rPr lang="en-US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48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ngày</a:t>
            </a:r>
            <a:r>
              <a:rPr lang="en-US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chia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như</a:t>
            </a:r>
            <a:r>
              <a:rPr lang="en-US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</p:txBody>
      </p:sp>
      <p:sp>
        <p:nvSpPr>
          <p:cNvPr id="225" name="Google Shape;225;p2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LỊCH BIỂU CÔNG VIỆC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27" name="Google Shape;227;p2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28" name="Google Shape;22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29" name="Google Shape;229;p21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230" name="Google Shape;230;p21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1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1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" name="Google Shape;233;p21"/>
          <p:cNvSpPr/>
          <p:nvPr/>
        </p:nvSpPr>
        <p:spPr>
          <a:xfrm>
            <a:off x="6454511" y="367001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4301DD-FC7B-4206-8BB9-2E28A9BCC7A6}"/>
              </a:ext>
            </a:extLst>
          </p:cNvPr>
          <p:cNvSpPr txBox="1"/>
          <p:nvPr/>
        </p:nvSpPr>
        <p:spPr>
          <a:xfrm>
            <a:off x="1965675" y="3140735"/>
            <a:ext cx="5073804" cy="1058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Symbol" panose="05050102010706020507" pitchFamily="18" charset="2"/>
              <a:buChar char=""/>
            </a:pP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Khảo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sát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tích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10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ngày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Symbol" panose="05050102010706020507" pitchFamily="18" charset="2"/>
              <a:buChar char=""/>
            </a:pP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Lập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kiểm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thử</a:t>
            </a:r>
            <a:r>
              <a:rPr lang="en-US" sz="1400" spc="-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35 </a:t>
            </a:r>
            <a:r>
              <a:rPr lang="en-US" sz="1400" spc="-1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ngày</a:t>
            </a:r>
            <a:r>
              <a:rPr lang="en-US" sz="1400" spc="-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Symbol" panose="05050102010706020507" pitchFamily="18" charset="2"/>
              <a:buChar char=""/>
            </a:pP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Viết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báo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cáo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liên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quan</a:t>
            </a:r>
            <a:r>
              <a:rPr lang="en-US" sz="1400" spc="-1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3 </a:t>
            </a:r>
            <a:r>
              <a:rPr lang="en-US" sz="1400" spc="-1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ngày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 txBox="1">
            <a:spLocks noGrp="1"/>
          </p:cNvSpPr>
          <p:nvPr>
            <p:ph type="title"/>
          </p:nvPr>
        </p:nvSpPr>
        <p:spPr>
          <a:xfrm>
            <a:off x="0" y="613476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Thời gian chi tiết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2" name="Google Shape;242;p2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43" name="Google Shape;24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44" name="Google Shape;244;p22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245" name="Google Shape;245;p22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2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2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22"/>
          <p:cNvGrpSpPr/>
          <p:nvPr/>
        </p:nvGrpSpPr>
        <p:grpSpPr>
          <a:xfrm>
            <a:off x="6405399" y="3676684"/>
            <a:ext cx="435022" cy="323445"/>
            <a:chOff x="5247525" y="3007275"/>
            <a:chExt cx="517575" cy="384825"/>
          </a:xfrm>
        </p:grpSpPr>
        <p:sp>
          <p:nvSpPr>
            <p:cNvPr id="249" name="Google Shape;249;p22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2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89006B-96C0-4994-8B98-6CCDEC7E6D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6EFFB2-42A4-4815-903D-FD49D65F0D2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C70106-7262-4A92-B1DA-E4BF02974B0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D628E424-6F53-4982-828C-69C23944F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18201"/>
            <a:ext cx="6067125" cy="37904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" grpId="0"/>
    </p:bldLst>
  </p:timing>
</p:sld>
</file>

<file path=ppt/theme/theme1.xml><?xml version="1.0" encoding="utf-8"?>
<a:theme xmlns:a="http://schemas.openxmlformats.org/drawingml/2006/main" name="Cymbel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EFEFEF"/>
      </a:lt2>
      <a:accent1>
        <a:srgbClr val="485364"/>
      </a:accent1>
      <a:accent2>
        <a:srgbClr val="63728A"/>
      </a:accent2>
      <a:accent3>
        <a:srgbClr val="8B9AB3"/>
      </a:accent3>
      <a:accent4>
        <a:srgbClr val="9E8473"/>
      </a:accent4>
      <a:accent5>
        <a:srgbClr val="CAAE9C"/>
      </a:accent5>
      <a:accent6>
        <a:srgbClr val="DFCEC3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890</Words>
  <Application>Microsoft Office PowerPoint</Application>
  <PresentationFormat>On-screen Show (16:9)</PresentationFormat>
  <Paragraphs>121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Times New Roman</vt:lpstr>
      <vt:lpstr>Symbol</vt:lpstr>
      <vt:lpstr>Poppins</vt:lpstr>
      <vt:lpstr>Wingdings</vt:lpstr>
      <vt:lpstr>Calibri</vt:lpstr>
      <vt:lpstr>Poppins Light</vt:lpstr>
      <vt:lpstr>Calibri Light</vt:lpstr>
      <vt:lpstr>Cymbeline template</vt:lpstr>
      <vt:lpstr>Báo cáo Quản lý dự  án</vt:lpstr>
      <vt:lpstr>Giới thiệu  dự án</vt:lpstr>
      <vt:lpstr>Giới thiệu dự án</vt:lpstr>
      <vt:lpstr>Mục đích yêu cầu dự án</vt:lpstr>
      <vt:lpstr>PowerPoint Presentation</vt:lpstr>
      <vt:lpstr>Công cụ và môi trường phát triển dự án:</vt:lpstr>
      <vt:lpstr>TỔ CHỨC DỰ ÁN</vt:lpstr>
      <vt:lpstr>LỊCH BIỂU CÔNG VIỆC</vt:lpstr>
      <vt:lpstr>Thời gian chi tiết</vt:lpstr>
      <vt:lpstr>PowerPoint Presentation</vt:lpstr>
      <vt:lpstr>PowerPoint Presentation</vt:lpstr>
      <vt:lpstr>PowerPoint Presentation</vt:lpstr>
      <vt:lpstr>PowerPoint Presentation</vt:lpstr>
      <vt:lpstr>Bảng thống kê nguồn nhân lực</vt:lpstr>
      <vt:lpstr>PowerPoint Presentation</vt:lpstr>
      <vt:lpstr>PowerPoint Presentation</vt:lpstr>
      <vt:lpstr>Thời gian dự trữ</vt:lpstr>
      <vt:lpstr>PowerPoint Presentation</vt:lpstr>
      <vt:lpstr>PowerPoint Presentation</vt:lpstr>
      <vt:lpstr>Các rủi ro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Kết luận</vt:lpstr>
      <vt:lpstr>Tài liệu tham khảo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Quản lý dự  án</dc:title>
  <cp:lastModifiedBy>Hùng Hoàng Quang</cp:lastModifiedBy>
  <cp:revision>5</cp:revision>
  <dcterms:modified xsi:type="dcterms:W3CDTF">2021-08-26T14:47:32Z</dcterms:modified>
</cp:coreProperties>
</file>